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11286" ContentType="image/png"/>
  <Default Extension="44982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f86804a01.36611286"/>
  <Relationship Id="rId3" Type="http://schemas.openxmlformats.org/officeDocument/2006/relationships/image" Target="../media/logo_673ab3f87bd3992.44982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Stroke Rate Variation Among Several Studies: Mild, Moderate, and Severe Strokes" descr="Figure 2: Stroke Rate Variation Among Several Studies: Mild, Moderate, and Severe Strok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91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re MI, Lansk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troke Rate Variation Among Several Studies: Mild, Moderate, and Severe Strok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7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2024-11-18T03:26:48Z</dcterms:created>
  <dcterms:modified xsi:type="dcterms:W3CDTF">2024-11-18T03:26:48Z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