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436218" ContentType="image/png"/>
  <Default Extension="434207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7ca46cdb21.35436218"/>
  <Relationship Id="rId3" Type="http://schemas.openxmlformats.org/officeDocument/2006/relationships/image" Target="../media/logo_673aa7ca6463a32.434207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Figure 3: Diffusion Weighted Magnetic Resonance Images at Baseline and Following Cerebral Embolism" descr="Figure 3: Diffusion Weighted Magnetic Resonance Images at Baseline and Following Cerebral Embol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hare MI, Lansky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iffusion Weighted Magnetic Resonance Images at Baseline and Following Cerebral Embol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27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2024-11-18T02:34:50Z</dcterms:created>
  <dcterms:modified xsi:type="dcterms:W3CDTF">2024-11-18T02:34:50Z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