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866971" ContentType="image/png"/>
  <Default Extension="740262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7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8a5ec1f731.48866971"/>
  <Relationship Id="rId3" Type="http://schemas.openxmlformats.org/officeDocument/2006/relationships/image" Target="../media/logo_673aa8a60d9d152.740262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29250"/>
          <a:chOff x="9525" y="9525"/>
          <a:chExt cx="9229725" cy="5429250"/>
        </a:xfrm>
      </p:grpSpPr>
      <p:pic>
        <p:nvPicPr>
          <p:cNvPr id="1" name="Figure 1: Adventitial Vasa Vasorum Formation in the Human Coronary Artery" descr="Figure 1: Adventitial Vasa Vasorum Formation in the Human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667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shimiya K, Matsumoto Y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dventitial Vasa Vasorum Formation in the Human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121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2024-11-18T02:38:30Z</dcterms:created>
  <dcterms:modified xsi:type="dcterms:W3CDTF">2024-11-18T02:38:30Z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