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32069" ContentType="image/png"/>
  <Default Extension="70933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e8227ee81.59132069"/>
  <Relationship Id="rId3" Type="http://schemas.openxmlformats.org/officeDocument/2006/relationships/image" Target="../media/logo_673aa9e83cb3752.70933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Figure 2: Intravascular Ultrasound images of coronary adventitial Vasa Vasorum Formation in Pigs and Humans" descr="Figure 2: Intravascular Ultrasound images of coronary adventitial Vasa Vasorum Formation in Pigs and Huma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shimiya K, Matsumoto Y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travascular Ultrasound images of coronary adventitial Vasa Vasorum Formation in Pigs and Huma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21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2024-11-18T02:43:52Z</dcterms:created>
  <dcterms:modified xsi:type="dcterms:W3CDTF">2024-11-18T02:43:52Z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