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892420" ContentType="image/png"/>
  <Default Extension="33397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9d5fa8661.42892420"/>
  <Relationship Id="rId3" Type="http://schemas.openxmlformats.org/officeDocument/2006/relationships/image" Target="../media/logo_673aaa9d7977852.33397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Optical Coherence Tomography Images of Coronary Adventitial Vaso Vasorum Formation in Pigs and Humans" descr="Figure 3: Optical Coherence Tomography Images of Coronary Adventitial Vaso Vasorum Formation in Pigs and Huma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Optical Coherence Tomography Images of Coronary Adventitial Vaso Vasorum Formation in Pigs and Huma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2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2024-11-18T02:46:53Z</dcterms:created>
  <dcterms:modified xsi:type="dcterms:W3CDTF">2024-11-18T02:46:53Z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