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5714591" ContentType="image/png"/>
  <Default Extension="8646961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149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ad548cae061.15714591"/>
  <Relationship Id="rId3" Type="http://schemas.openxmlformats.org/officeDocument/2006/relationships/image" Target="../media/logo_673aad549c49032.8646961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581775"/>
          <a:chOff x="9525" y="9525"/>
          <a:chExt cx="9229725" cy="6581775"/>
        </a:xfrm>
      </p:grpSpPr>
      <p:pic>
        <p:nvPicPr>
          <p:cNvPr id="1" name="Figure 1: The Difference between the Muscular Force of a Contraction Due to Increase of Length of the Contractile Apparatus (Left) and a Difference in Force Due to a Change in Contractility (Right)" descr="Figure 1: The Difference between the Muscular Force of a Contraction Due to Increase of Length of the Contractile Apparatus (Left) and a Difference in Force Due to a Change in Contractility (Right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6250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Noble MI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he Difference between the Muscular Force of a Contraction Due to Increase of Length of the Contractile Apparatus (Left) and a Difference in Force Due to a Change in Contractility (Right)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7;3(2):79–82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7:17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2024-11-18T02:58:28Z</dcterms:created>
  <dcterms:modified xsi:type="dcterms:W3CDTF">2024-11-18T02:58:28Z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