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714591" ContentType="image/png"/>
  <Default Extension="86469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d548cae061.15714591"/>
  <Relationship Id="rId3" Type="http://schemas.openxmlformats.org/officeDocument/2006/relationships/image" Target="../media/logo_673aad549c49032.86469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The Difference between the Muscular Force of a Contraction Due to Increase of Length of the Contractile Apparatus (Left) and a Difference in Force Due to a Change in Contractility (Right)" descr="Figure 1: The Difference between the Muscular Force of a Contraction Due to Increase of Length of the Contractile Apparatus (Left) and a Difference in Force Due to a Change in Contractility (Righ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ble M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Difference between the Muscular Force of a Contraction Due to Increase of Length of the Contractile Apparatus (Left) and a Difference in Force Due to a Change in Contractility (Righ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79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2024-11-18T02:58:28Z</dcterms:created>
  <dcterms:modified xsi:type="dcterms:W3CDTF">2024-11-18T02:58:28Z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