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122494" ContentType="image/png"/>
  <Default Extension="085094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26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45c5352a81.80122494"/>
  <Relationship Id="rId3" Type="http://schemas.openxmlformats.org/officeDocument/2006/relationships/image" Target="../media/logo_673aa45c6c17752.085094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2: Pressure and Volume at the End of Ejection Are the Same as the Isovolumic Pressure That Can Be Developed at That Volume" descr="Figure 2: Pressure and Volume at the End of Ejection Are the Same as the Isovolumic Pressure That Can Be Developed at That Volu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305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ble M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ressure and Volume at the End of Ejection Are the Same as the Isovolumic Pressure That Can Be Developed at That Volu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79–8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7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2024-11-18T02:20:12Z</dcterms:created>
  <dcterms:modified xsi:type="dcterms:W3CDTF">2024-11-18T02:20:12Z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