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046497" ContentType="image/png"/>
  <Default Extension="670194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4b3e494e81.56046497"/>
  <Relationship Id="rId3" Type="http://schemas.openxmlformats.org/officeDocument/2006/relationships/image" Target="../media/logo_673aa4b40addc62.670194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The Principle of Ejection Fraction (EF), Which Is Stroke Volume (SV) Divided by End-Diastolic Volume (EDV), and Its Relation to the End-Systolic Pressure-Volume Curve (ESPV) That Defines Contractility" descr="Figure 3: The Principle of Ejection Fraction (EF), Which Is Stroke Volume (SV) Divided by End-Diastolic Volume (EDV), and Its Relation to the End-Systolic Pressure-Volume Curve (ESPV) That Defines Contract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29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ble M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Principle of Ejection Fraction (EF), Which Is Stroke Volume (SV) Divided by End-Diastolic Volume (EDV), and Its Relation to the End-Systolic Pressure-Volume Curve (ESPV) That Defines Contract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79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2024-11-18T02:21:40Z</dcterms:created>
  <dcterms:modified xsi:type="dcterms:W3CDTF">2024-11-18T02:21:40Z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