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949146" ContentType="image/png"/>
  <Default Extension="230059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4d88d0bb11.41949146"/>
  <Relationship Id="rId3" Type="http://schemas.openxmlformats.org/officeDocument/2006/relationships/image" Target="../media/logo_673ab4d8a23d702.230059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Figure 1: Diagrammatic Representation of the Concept of Biomarkers as a Component of Stage B Heart Failure" descr="Figure 1: Diagrammatic Representation of the Concept of Biomarkers as a Component of Stage B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lagher J, Watson C, Campbell P, Ledwidge M, McDona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iagrammatic Representation of the Concept of Biomarkers as a Component of Stage B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2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2024-11-18T03:30:32Z</dcterms:created>
  <dcterms:modified xsi:type="dcterms:W3CDTF">2024-11-18T03:30:32Z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