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993399" ContentType="image/png"/>
  <Default Extension="3386500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67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f50204fa661.47993399"/>
  <Relationship Id="rId3" Type="http://schemas.openxmlformats.org/officeDocument/2006/relationships/image" Target="../media/logo_6737f5021d0ca72.3386500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00675"/>
          <a:chOff x="9525" y="9525"/>
          <a:chExt cx="9229725" cy="5400675"/>
        </a:xfrm>
      </p:grpSpPr>
      <p:pic>
        <p:nvPicPr>
          <p:cNvPr id="1" name="Lessons Learned From RADIOSOUND-HTN: Different Technologies And Techniques For Catheter-Based Renal Denervation And Their Effect On Blood Pressure " descr="Lessons Learned From RADIOSOUND-HTN: Different Technologies And Techniques For Catheter-Based Renal Denervation And Their Effect On Blood Pressure 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4533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ssons Learned From RADIOSOUND-HTN: Different Technologies And Techniques For Catheter-Based Renal Denervation And Their Effect On Blood Pressure 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2):102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03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2024-11-16T01:27:30Z</dcterms:created>
  <dcterms:modified xsi:type="dcterms:W3CDTF">2024-11-16T01:27:30Z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