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760753" ContentType="image/png"/>
  <Default Extension="741292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45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b8be008161.74760753"/>
  <Relationship Id="rId3" Type="http://schemas.openxmlformats.org/officeDocument/2006/relationships/image" Target="../media/logo_673aab8c0175652.741292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29275"/>
          <a:chOff x="9525" y="9525"/>
          <a:chExt cx="9229725" cy="5629275"/>
        </a:xfrm>
      </p:grpSpPr>
      <p:pic>
        <p:nvPicPr>
          <p:cNvPr id="1" name="Sleep-Disordered Breathing During Congestive Heart Failure: To Intervene or Not to Intervene?" descr="Sleep-Disordered Breathing During Congestive Heart Failure: To Intervene or Not to Intervene?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29250" cy="4867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lika A, Costanzo M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leep-Disordered Breathing During Congestive Heart Failure: To Intervene or Not to Intervene?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134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7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2024-11-18T02:50:52Z</dcterms:created>
  <dcterms:modified xsi:type="dcterms:W3CDTF">2024-11-18T02:50:52Z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