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413333" ContentType="image/png"/>
  <Default Extension="323958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b072f9b951.39413333"/>
  <Relationship Id="rId3" Type="http://schemas.openxmlformats.org/officeDocument/2006/relationships/image" Target="../media/logo_673aab073ead782.323958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leep-Disordered Breathing During Congestive Heart Failure: To Intervene or Not to Intervene?" descr="Sleep-Disordered Breathing During Congestive Heart Failure: To Intervene or Not to Intervene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67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lika A, 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leep-Disordered Breathing During Congestive Heart Failure: To Intervene or Not to Intervene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3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2024-11-18T02:48:39Z</dcterms:created>
  <dcterms:modified xsi:type="dcterms:W3CDTF">2024-11-18T02:48:39Z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