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444398" ContentType="image/png"/>
  <Default Extension="347702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a6fd820641.74444398"/>
  <Relationship Id="rId3" Type="http://schemas.openxmlformats.org/officeDocument/2006/relationships/image" Target="../media/logo_673aaa6fefdaf52.347702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43525"/>
          <a:chOff x="9525" y="9525"/>
          <a:chExt cx="9229725" cy="5343525"/>
        </a:xfrm>
      </p:grpSpPr>
      <p:pic>
        <p:nvPicPr>
          <p:cNvPr id="1" name="Figure 1: QUALIFY Centres Worldwide" descr="Figure 1: QUALIFY Centres Worldw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81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wie MR, Komajd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QUALIFY Centres Worldwi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30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2024-11-18T02:46:07Z</dcterms:created>
  <dcterms:modified xsi:type="dcterms:W3CDTF">2024-11-18T02:46:07Z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