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539589" ContentType="image/png"/>
  <Default Extension="57379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44915db181.91539589"/>
  <Relationship Id="rId3" Type="http://schemas.openxmlformats.org/officeDocument/2006/relationships/image" Target="../media/logo_673ab4491a49382.57379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European Society of Cardiology Therapeutic Algorithm for a Patient with Symptomatic HFrEF" descr="Figure 2: European Society of Cardiology Therapeutic Algorithm for a Patient with Symptomatic HFrE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505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wie MR, Komajd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uropean Society of Cardiology Therapeutic Algorithm for a Patient with Symptomatic HFrE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30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2024-11-18T03:28:09Z</dcterms:created>
  <dcterms:modified xsi:type="dcterms:W3CDTF">2024-11-18T03:28:09Z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