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7293226" ContentType="image/png"/>
  <Default Extension="6635066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144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ab30ebe0931.07293226"/>
  <Relationship Id="rId3" Type="http://schemas.openxmlformats.org/officeDocument/2006/relationships/image" Target="../media/logo_673aab310cb7382.6635066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Figure 3: A) All Cause Death or B) CV Death or CV Hospitalisation in Heart Failure Patients with Good, Moderate and Poor Physician Adherence to Guidelines" descr="Figure 3: A) All Cause Death or B) CV Death or CV Hospitalisation in Heart Failure Patients with Good, Moderate and Poor Physician Adherence to Guidelin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0481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wie MR, Komajda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A) All Cause Death or B) CV Death or CV Hospitalisation in Heart Failure Patients with Good, Moderate and Poor Physician Adherence to Guidelin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7;3(2):130–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7:13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2024-11-18T02:49:21Z</dcterms:created>
  <dcterms:modified xsi:type="dcterms:W3CDTF">2024-11-18T02:49:21Z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