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249700" ContentType="image/png"/>
  <Default Extension="436614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9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51d1c7b451.18249700"/>
  <Relationship Id="rId3" Type="http://schemas.openxmlformats.org/officeDocument/2006/relationships/image" Target="../media/logo_673ab51d310b142.436614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Figure 1: A Patient-centered, Multidisciplinary Heart Failure Management Programme" descr="Figure 1: A Patient-centered, Multidisciplinary Heart Failure Management Program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YK, David AM, Mainland C, Chen L, Stewar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 Patient-centered, Multidisciplinary Heart Failure Management Program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1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2024-11-18T03:31:41Z</dcterms:created>
  <dcterms:modified xsi:type="dcterms:W3CDTF">2024-11-18T03:31:41Z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