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8249700" ContentType="image/png"/>
  <Default Extension="4366148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9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51d1c7b451.18249700"/>
  <Relationship Id="rId3" Type="http://schemas.openxmlformats.org/officeDocument/2006/relationships/image" Target="../media/logo_673ab51d310b142.4366148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38825"/>
          <a:chOff x="9525" y="9525"/>
          <a:chExt cx="9229725" cy="5838825"/>
        </a:xfrm>
      </p:grpSpPr>
      <p:pic>
        <p:nvPicPr>
          <p:cNvPr id="1" name="Figure 1: A Patient-centered, Multidisciplinary Heart Failure Management Programme" descr="Figure 1: A Patient-centered, Multidisciplinary Heart Failure Management Programm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5076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YK, David AM, Mainland C, Chen L, Stewar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 Patient-centered, Multidisciplinary Heart Failure Management Programm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11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2024-11-18T03:31:41Z</dcterms:created>
  <dcterms:modified xsi:type="dcterms:W3CDTF">2024-11-18T03:31:41Z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