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972346" ContentType="image/png"/>
  <Default Extension="898089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3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5d3eb46b81.23972346"/>
  <Relationship Id="rId3" Type="http://schemas.openxmlformats.org/officeDocument/2006/relationships/image" Target="../media/logo_673aa5d41209822.898089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24250"/>
          <a:chOff x="9525" y="9525"/>
          <a:chExt cx="9229725" cy="3524250"/>
        </a:xfrm>
      </p:grpSpPr>
      <p:pic>
        <p:nvPicPr>
          <p:cNvPr id="1" name="Table 1: Properties of Loop Diuretics" descr="Table 1: Properties of Loop Diuretic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2762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am D, Grodin 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roperties of Loop Diuretic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08–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2024-11-18T02:26:28Z</dcterms:created>
  <dcterms:modified xsi:type="dcterms:W3CDTF">2024-11-18T02:26:28Z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