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775417" ContentType="image/png"/>
  <Default Extension="96707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6724300381.96775417"/>
  <Relationship Id="rId3" Type="http://schemas.openxmlformats.org/officeDocument/2006/relationships/image" Target="../media/logo_673aa6725a9bb62.96707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Historical Perspective of Ejection Fraction Assessment with Echocardiography" descr="Figure 1: Historical Perspective of Ejection Fraction Assessment with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76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Zijlstra F, Van Mieghem NM, Geleijnse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Historical Perspective of Ejection Fraction Assessment with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97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2024-11-18T02:29:06Z</dcterms:created>
  <dcterms:modified xsi:type="dcterms:W3CDTF">2024-11-18T02:29:06Z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