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908181" ContentType="image/png"/>
  <Default Extension="108252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7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c3d056bc61.35908181"/>
  <Relationship Id="rId3" Type="http://schemas.openxmlformats.org/officeDocument/2006/relationships/image" Target="../media/logo_673aac3d0b08412.108252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Figure 2: Image Quality Obtained with Routing Echocardiography and Cardiac Magnetic Resonance" descr="Figure 2: Image Quality Obtained with Routing Echocardiography and Cardiac Magnetic Reson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Ren B, Zijlstra F, Van Mieghem NM, Geleijnse M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mage Quality Obtained with Routing Echocardiography and Cardiac Magnetic Reson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97–1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2024-11-18T02:53:49Z</dcterms:created>
  <dcterms:modified xsi:type="dcterms:W3CDTF">2024-11-18T02:53:49Z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