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908181" ContentType="image/png"/>
  <Default Extension="108252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7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c3d056bc61.35908181"/>
  <Relationship Id="rId3" Type="http://schemas.openxmlformats.org/officeDocument/2006/relationships/image" Target="../media/logo_673aac3d0b08412.108252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43425"/>
          <a:chOff x="9525" y="9525"/>
          <a:chExt cx="9229725" cy="4543425"/>
        </a:xfrm>
      </p:grpSpPr>
      <p:pic>
        <p:nvPicPr>
          <p:cNvPr id="1" name="Figure 2: Image Quality Obtained with Routing Echocardiography and Cardiac Magnetic Resonance" descr="Figure 2: Image Quality Obtained with Routing Echocardiography and Cardiac Magnetic Resona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81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tzer E, Ren B, Zijlstra F, Van Mieghem NM, Geleijnse M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Image Quality Obtained with Routing Echocardiography and Cardiac Magnetic Resonan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97–1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4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2024-11-18T02:53:49Z</dcterms:created>
  <dcterms:modified xsi:type="dcterms:W3CDTF">2024-11-18T02:53:49Z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