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015195" ContentType="image/png"/>
  <Default Extension="801384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c193994801.01015195"/>
  <Relationship Id="rId3" Type="http://schemas.openxmlformats.org/officeDocument/2006/relationships/image" Target="../media/logo_673a9c19466ed02.801384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Figure 3: Stairway of Echocardiographic Methods for the Assessment of Left Ventricular Ejection Fraction" descr="Figure 3: Stairway of Echocardiographic Methods for the Assessment of Left Ventricular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Zijlstra F, Van Mieghem NM, Geleijnse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tairway of Echocardiographic Methods for the Assessment of Left Ventricular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97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2024-11-18T01:44:57Z</dcterms:created>
  <dcterms:modified xsi:type="dcterms:W3CDTF">2024-11-18T01:44:57Z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