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816161" ContentType="image/png"/>
  <Default Extension="472912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a532538b51.74816161"/>
  <Relationship Id="rId3" Type="http://schemas.openxmlformats.org/officeDocument/2006/relationships/image" Target="../media/logo_673a9a533493f02.472912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14950"/>
          <a:chOff x="9525" y="9525"/>
          <a:chExt cx="9229725" cy="5314950"/>
        </a:xfrm>
      </p:grpSpPr>
      <p:pic>
        <p:nvPicPr>
          <p:cNvPr id="1" name="Figure 4: Stairway from Innovation to Routine Clinical Practice for 3D Echocardiography" descr="Figure 4: Stairway from Innovation to Routine Clinical Practice for 3D Echocard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05425" cy="4552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tzer E, Ren B, Zijlstra F, Van Mieghem NM, Geleijnse M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Stairway from Innovation to Routine Clinical Practice for 3D Echocard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97–1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4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2024-11-18T01:37:23Z</dcterms:created>
  <dcterms:modified xsi:type="dcterms:W3CDTF">2024-11-18T01:37:23Z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