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705993" ContentType="image/png"/>
  <Default Extension="067520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cc3035b811.65705993"/>
  <Relationship Id="rId3" Type="http://schemas.openxmlformats.org/officeDocument/2006/relationships/image" Target="../media/logo_673a9cc31c13b42.067520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14775"/>
          <a:chOff x="9525" y="9525"/>
          <a:chExt cx="9229725" cy="3914775"/>
        </a:xfrm>
      </p:grpSpPr>
      <p:pic>
        <p:nvPicPr>
          <p:cNvPr id="1" name="Table 1: Comparisons Among Fully Automated 3D Methods and Either Cardiac Magnetic Resonance or Manual Echocardiography" descr="Table 1: Comparisons Among Fully Automated 3D Methods and Either Cardiac Magnetic Resonance or Manual Echocard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048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tzer E, Ren B, Zijlstra F, Van Mieghem NM, Geleijnse M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omparisons Among Fully Automated 3D Methods and Either Cardiac Magnetic Resonance or Manual Echocard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97–1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4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2024-11-18T01:47:47Z</dcterms:created>
  <dcterms:modified xsi:type="dcterms:W3CDTF">2024-11-18T01:47:47Z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