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9924428" ContentType="image/png"/>
  <Default Extension="6649222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99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99a00975821.19924428"/>
  <Relationship Id="rId3" Type="http://schemas.openxmlformats.org/officeDocument/2006/relationships/image" Target="../media/logo_673a99a00d7a122.6649222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6-axis Risk Model for Post-discharge Mortality in Patients Hospitalized for Acute Heart Failure" descr="Figure 1: 6-axis Risk Model for Post-discharge Mortality in Patients Hospitalized for Acute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434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ioncel O, Collins SP, Greene SJ, Pang PS, Ambrosy AP, Antohi EL, Vaduganathan M, Butler J, Gheorghiade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6-axis Risk Model for Post-discharge Mortality in Patients Hospitalized for Acute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2):122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:12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2024-11-18T01:34:24Z</dcterms:created>
  <dcterms:modified xsi:type="dcterms:W3CDTF">2024-11-18T01:34:24Z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