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756731" ContentType="image/png"/>
  <Default Extension="2241544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3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ab12fba761.79756731"/>
  <Relationship Id="rId3" Type="http://schemas.openxmlformats.org/officeDocument/2006/relationships/image" Target="../media/logo_673aaab1347c172.2241544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Table 1: Independent Predictors of Post-discharge Mortality in Registries" descr="Table 1: Independent Predictors of Post-discharge Mortality in Regis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oncel O, Collins SP, Greene SJ, Pang PS, Ambrosy AP, Antohi EL, Vaduganathan M, Butler J, Gheorghiad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Independent Predictors of Post-discharge Mortality in Regis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2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2024-11-18T02:47:13Z</dcterms:created>
  <dcterms:modified xsi:type="dcterms:W3CDTF">2024-11-18T02:47:13Z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