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311346" ContentType="image/png"/>
  <Default Extension="40244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7bc1fab051.99311346"/>
  <Relationship Id="rId3" Type="http://schemas.openxmlformats.org/officeDocument/2006/relationships/image" Target="../media/logo_673a97bc3b1b952.40244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Table 2: Independent Predictors of Post-discharge Mortality in Randomised Controlled Trials" descr="Table 2: Independent Predictors of Post-discharge Mortality in Randomised Controlle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Greene SJ, Pang PS, Ambrosy AP, Antohi EL, Vaduganathan M, Butler J, Gheorghiad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Independent Predictors of Post-discharge Mortality in Randomised Controlle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2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2024-11-18T01:26:20Z</dcterms:created>
  <dcterms:modified xsi:type="dcterms:W3CDTF">2024-11-18T01:26:20Z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