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2691887" ContentType="image/png"/>
  <Default Extension="348239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93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97428a6c891.22691887"/>
  <Relationship Id="rId3" Type="http://schemas.openxmlformats.org/officeDocument/2006/relationships/image" Target="../media/logo_673a97429dfcc92.348239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24575"/>
          <a:chOff x="9525" y="9525"/>
          <a:chExt cx="9229725" cy="6124575"/>
        </a:xfrm>
      </p:grpSpPr>
      <p:pic>
        <p:nvPicPr>
          <p:cNvPr id="1" name="Table 3: Main Predictive Factors for Post-discharge Mortality Derived from EVEREST Trial Sub-analyses" descr="Table 3: Main Predictive Factors for Post-discharge Mortality Derived from EVEREST Trial Sub-analys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29250" cy="5362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ioncel O, Collins SP, Greene SJ, Pang PS, Ambrosy AP, Antohi EL, Vaduganathan M, Butler J, Gheorghiade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3: Main Predictive Factors for Post-discharge Mortality Derived from EVEREST Trial Sub-analys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2):122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:12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2024-11-18T01:24:18Z</dcterms:created>
  <dcterms:modified xsi:type="dcterms:W3CDTF">2024-11-18T01:24:18Z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