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2728694" ContentType="image/png"/>
  <Default Extension="2883350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02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9ad4361e671.42728694"/>
  <Relationship Id="rId3" Type="http://schemas.openxmlformats.org/officeDocument/2006/relationships/image" Target="../media/logo_673a9ad45276992.2883350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19500"/>
          <a:chOff x="9525" y="9525"/>
          <a:chExt cx="9229725" cy="3619500"/>
        </a:xfrm>
      </p:grpSpPr>
      <p:pic>
        <p:nvPicPr>
          <p:cNvPr id="1" name="Table 4: Risk Stratification in Acute Heart Failure and Clinical Relevant Risk Scores" descr="Table 4: Risk Stratification in Acute Heart Failure and Clinical Relevant Risk Scor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857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ioncel O, Collins SP, Greene SJ, Pang PS, Ambrosy AP, Antohi EL, Vaduganathan M, Butler J, Gheorghiade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4: Risk Stratification in Acute Heart Failure and Clinical Relevant Risk Sco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2):122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:12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2024-11-18T01:39:32Z</dcterms:created>
  <dcterms:modified xsi:type="dcterms:W3CDTF">2024-11-18T01:39:32Z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