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708570" ContentType="image/png"/>
  <Default Extension="15882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6e785cd71.98708570"/>
  <Relationship Id="rId3" Type="http://schemas.openxmlformats.org/officeDocument/2006/relationships/image" Target="../media/logo_673a986e8f0f812.15882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Late Gadolinium Enhancement Patterns in Ischemic and Non-ischaemic Cardiomyopathies" descr="Figure 1: Late Gadolinium Enhancement Patterns in Ischemic and Non-ischaemic Cardiomyopath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00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Late Gadolinium Enhancement Patterns in Ischemic and Non-ischaemic Cardiomyopath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2024-11-18T01:29:18Z</dcterms:created>
  <dcterms:modified xsi:type="dcterms:W3CDTF">2024-11-18T01:29:18Z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