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64779" ContentType="image/png"/>
  <Default Extension="39894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d483012991.61564779"/>
  <Relationship Id="rId3" Type="http://schemas.openxmlformats.org/officeDocument/2006/relationships/image" Target="../media/logo_673a9d483e16432.39894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1" name="Figure 2: Influence of Late Gadolinium Enhancement (LGE) on Left Ventricular Remodelling in Patients Treated with Optimal Medical Therapy" descr="Figure 2: Influence of Late Gadolinium Enhancement (LGE) on Left Ventricular Remodelling in Patients Treated with Optimal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91150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fluence of Late Gadolinium Enhancement (LGE) on Left Ventricular Remodelling in Patients Treated with Optimal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2024-11-18T01:50:00Z</dcterms:created>
  <dcterms:modified xsi:type="dcterms:W3CDTF">2024-11-18T01:50:00Z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