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564779" ContentType="image/png"/>
  <Default Extension="398943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08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d483012991.61564779"/>
  <Relationship Id="rId3" Type="http://schemas.openxmlformats.org/officeDocument/2006/relationships/image" Target="../media/logo_673a9d483e16432.398943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57850"/>
          <a:chOff x="9525" y="9525"/>
          <a:chExt cx="9229725" cy="5657850"/>
        </a:xfrm>
      </p:grpSpPr>
      <p:pic>
        <p:nvPicPr>
          <p:cNvPr id="1" name="Figure 2: Influence of Late Gadolinium Enhancement (LGE) on Left Ventricular Remodelling in Patients Treated with Optimal Medical Therapy" descr="Figure 2: Influence of Late Gadolinium Enhancement (LGE) on Left Ventricular Remodelling in Patients Treated with Optimal Medical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91150" cy="4791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am RD, Shambrook J, Flett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nfluence of Late Gadolinium Enhancement (LGE) on Left Ventricular Remodelling in Patients Treated with Optimal Medical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86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2024-11-18T01:50:00Z</dcterms:created>
  <dcterms:modified xsi:type="dcterms:W3CDTF">2024-11-18T01:50:00Z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