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507311" ContentType="image/png"/>
  <Default Extension="912770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5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817f2fe751.05507311"/>
  <Relationship Id="rId3" Type="http://schemas.openxmlformats.org/officeDocument/2006/relationships/image" Target="../media/logo_673a981813fee72.912770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48375"/>
          <a:chOff x="9525" y="9525"/>
          <a:chExt cx="9229725" cy="6048375"/>
        </a:xfrm>
      </p:grpSpPr>
      <p:pic>
        <p:nvPicPr>
          <p:cNvPr id="1" name="Figure 3: Kaplan–Meier Estimates of the Time to Combined Endpoint (Cardiovascular Death and Heart Failure Hospitalisation) in Cardiac Resynchronisation Therapy Patients Related to the Presence and Thickness of Posterolateral (PL) scar" descr="Figure 3: Kaplan–Meier Estimates of the Time to Combined Endpoint (Cardiovascular Death and Heart Failure Hospitalisation) in Cardiac Resynchronisation Therapy Patients Related to the Presence and Thickness of Posterolateral (PL) sca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34000" cy="5181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am RD, Shambrook J, Flett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Kaplan–Meier Estimates of the Time to Combined Endpoint (Cardiovascular Death and Heart Failure Hospitalisation) in Cardiac Resynchronisation Therapy Patients Related to the Presence and Thickness of Posterolateral (PL) sc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86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2024-11-18T01:27:52Z</dcterms:created>
  <dcterms:modified xsi:type="dcterms:W3CDTF">2024-11-18T01:27:52Z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