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507311" ContentType="image/png"/>
  <Default Extension="91277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17f2fe751.05507311"/>
  <Relationship Id="rId3" Type="http://schemas.openxmlformats.org/officeDocument/2006/relationships/image" Target="../media/logo_673a981813fee72.91277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Figure 3: Kaplan–Meier Estimates of the Time to Combined Endpoint (Cardiovascular Death and Heart Failure Hospitalisation) in Cardiac Resynchronisation Therapy Patients Related to the Presence and Thickness of Posterolateral (PL) scar" descr="Figure 3: Kaplan–Meier Estimates of the Time to Combined Endpoint (Cardiovascular Death and Heart Failure Hospitalisation) in Cardiac Resynchronisation Therapy Patients Related to the Presence and Thickness of Posterolateral (PL) sc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3400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Kaplan–Meier Estimates of the Time to Combined Endpoint (Cardiovascular Death and Heart Failure Hospitalisation) in Cardiac Resynchronisation Therapy Patients Related to the Presence and Thickness of Posterolateral (PL) sc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2024-11-18T01:27:52Z</dcterms:created>
  <dcterms:modified xsi:type="dcterms:W3CDTF">2024-11-18T01:27:52Z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