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588108" ContentType="image/png"/>
  <Default Extension="212976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aeeeba5031.99588108"/>
  <Relationship Id="rId3" Type="http://schemas.openxmlformats.org/officeDocument/2006/relationships/image" Target="../media/logo_673a9aef0701082.212976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34100"/>
          <a:chOff x="9525" y="9525"/>
          <a:chExt cx="9229725" cy="6134100"/>
        </a:xfrm>
      </p:grpSpPr>
      <p:pic>
        <p:nvPicPr>
          <p:cNvPr id="1" name="Figure 4: Clinical Outcome of Cardiac Resynchronisation Therapy According to Implantation Strategy" descr="Figure 4: Clinical Outcome of Cardiac Resynchronisation Therapy According to Implantation Strate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372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linical Outcome of Cardiac Resynchronisation Therapy According to Implantation Strate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2024-11-18T01:39:59Z</dcterms:created>
  <dcterms:modified xsi:type="dcterms:W3CDTF">2024-11-18T01:39:59Z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