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459958" ContentType="image/png"/>
  <Default Extension="342195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6f68469d11.93459958"/>
  <Relationship Id="rId3" Type="http://schemas.openxmlformats.org/officeDocument/2006/relationships/image" Target="../media/logo_673a86f6913b312.342195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Figure 5: Implantable Cardioverter-Defibrillator Discharge and Sudden Cardiac Death Rates According to Ejection Fraction and Scar Burden" descr="Figure 5: Implantable Cardioverter-Defibrillator Discharge and Sudden Cardiac Death Rates According to Ejection Fraction and Scar Burd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62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mplantable Cardioverter-Defibrillator Discharge and Sudden Cardiac Death Rates According to Ejection Fraction and Scar Burd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2024-11-18T00:14:46Z</dcterms:created>
  <dcterms:modified xsi:type="dcterms:W3CDTF">2024-11-18T00:14:46Z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