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4435237" ContentType="image/png"/>
  <Default Extension="2958803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052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8752c9c9701.84435237"/>
  <Relationship Id="rId3" Type="http://schemas.openxmlformats.org/officeDocument/2006/relationships/image" Target="../media/logo_673a8752d98b152.2958803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581775"/>
          <a:chOff x="9525" y="9525"/>
          <a:chExt cx="9229725" cy="6581775"/>
        </a:xfrm>
      </p:grpSpPr>
      <p:pic>
        <p:nvPicPr>
          <p:cNvPr id="1" name="Figure 6: Five-year Risk Estimates for Primary Sudden Cardiac Death and Aborted Sudden Cardiac Death Based on Left Ventricular Ejection Fraction Alone and Midwall Late Gadolinium Enhancement Status in Addition to Left Ventricular Ejection Fraction" descr="Figure 6: Five-year Risk Estimates for Primary Sudden Cardiac Death and Aborted Sudden Cardiac Death Based on Left Ventricular Ejection Fraction Alone and Midwall Late Gadolinium Enhancement Status in Addition to Left Ventricular Ejection Fraction"/>
          <p:cNvPicPr>
            <a:picLocks noChangeAspect="1"/>
          </p:cNvPicPr>
          <p:nvPr/>
        </p:nvPicPr>
        <p:blipFill>
          <a:blip r:embed="rId2"/>
          <a:stretch>
            <a:fillRect/>
          </a:stretch>
        </p:blipFill>
        <p:spPr>
          <a:xfrm>
            <a:off x="9525" y="866775"/>
            <a:ext cx="477202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Adam RD, Shambrook J, Flett AS]]></a:t>
            </a:r>
          </a:p>
        </p:txBody>
      </p:sp>
      <p:sp>
        <p:nvSpPr>
          <p:cNvPr id="4" name=""/>
          <p:cNvSpPr txBox="1"/>
          <p:nvPr/>
        </p:nvSpPr>
        <p:spPr>
          <a:xfrm>
            <a:off x="9525" y="3143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6: Five-year Risk Estimates for Primary Sudden Cardiac Death and Aborted Sudden Cardiac Death Based on Left Ventricular Ejection Fraction Alone and Midwall Late Gadolinium Enhancement Status in Addition to Left Ventricular Ejection Fraction]]></a:t>
            </a:r>
          </a:p>
        </p:txBody>
      </p:sp>
      <p:sp>
        <p:nvSpPr>
          <p:cNvPr id="5" name=""/>
          <p:cNvSpPr txBox="1"/>
          <p:nvPr/>
        </p:nvSpPr>
        <p:spPr>
          <a:xfrm>
            <a:off x="9525" y="4953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Cardiac Failure Review 2017;3(2):86–96.]]></a:t>
            </a:r>
          </a:p>
        </p:txBody>
      </p:sp>
      <p:sp>
        <p:nvSpPr>
          <p:cNvPr id="6" name=""/>
          <p:cNvSpPr txBox="1"/>
          <p:nvPr/>
        </p:nvSpPr>
        <p:spPr>
          <a:xfrm>
            <a:off x="9525" y="6667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cfr.2017:19:1]]></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2024-11-18T00:16:18Z</dcterms:created>
  <dcterms:modified xsi:type="dcterms:W3CDTF">2024-11-18T00:16:18Z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