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109044" ContentType="image/png"/>
  <Default Extension="996936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ea22a07e51.27109044"/>
  <Relationship Id="rId3" Type="http://schemas.openxmlformats.org/officeDocument/2006/relationships/image" Target="../media/logo_673a8ea23d6e342.996936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7: Diagnostic Utility of Tissue Characterisation using Native T1 and Extracellular Volume Fraction (Based on MOLLI at 1.5T)" descr="Figure 7: Diagnostic Utility of Tissue Characterisation using Native T1 and Extracellular Volume Fraction (Based on MOLLI at 1.5T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162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Diagnostic Utility of Tissue Characterisation using Native T1 and Extracellular Volume Fraction (Based on MOLLI at 1.5T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2024-11-18T00:47:30Z</dcterms:created>
  <dcterms:modified xsi:type="dcterms:W3CDTF">2024-11-18T00:47:30Z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