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740704" ContentType="image/png"/>
  <Default Extension="874415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ab9213f601.63740704"/>
  <Relationship Id="rId3" Type="http://schemas.openxmlformats.org/officeDocument/2006/relationships/image" Target="../media/logo_673a8ab93fd8512.874415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8: Multiparametric Cardiovascular Magnetic Resonance Tissue Characterisation" descr="Figure 8: Multiparametric Cardiovascular Magnetic Resonance Tissue Character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95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Multiparametric Cardiovascular Magnetic Resonance Tissue Character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2024-11-18T00:30:49Z</dcterms:created>
  <dcterms:modified xsi:type="dcterms:W3CDTF">2024-11-18T00:30:49Z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