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791885" ContentType="image/png"/>
  <Default Extension="720558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9895871691.63791885"/>
  <Relationship Id="rId3" Type="http://schemas.openxmlformats.org/officeDocument/2006/relationships/image" Target="../media/logo_673a89895b64112.720558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Figure 9: Association of Cardiovascular Magnetic Resonance Parameters with All-cause Mortality" descr="Figure 9: Association of Cardiovascular Magnetic Resonance Parameters with All-cause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9: Association of Cardiovascular Magnetic Resonance Parameters with All-cause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2024-11-18T00:25:45Z</dcterms:created>
  <dcterms:modified xsi:type="dcterms:W3CDTF">2024-11-18T00:25:45Z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