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04908976" ContentType="image/png"/>
  <Default Extension="46544517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0692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8dd78d31311.04908976"/>
  <Relationship Id="rId3" Type="http://schemas.openxmlformats.org/officeDocument/2006/relationships/image" Target="../media/logo_673a8dd798ed872.46544517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3714750"/>
          <a:chOff x="9525" y="9525"/>
          <a:chExt cx="9229725" cy="3714750"/>
        </a:xfrm>
      </p:grpSpPr>
      <p:pic>
        <p:nvPicPr>
          <p:cNvPr id="1" name="Figure 10: Association between Extracellular Volume and Clinical Outcome per Left Ventricular Ejection Fraction" descr="Figure 10: Association between Extracellular Volume and Clinical Outcome per Left Ventricular Ejection Fractio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29527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Adam RD, Shambrook J, Flett A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10: Association between Extracellular Volume and Clinical Outcome per Left Ventricular Ejection Fractio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Cardiac Failure Review 2017;3(2):86–96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cfr.2017:19: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4">
  <a:themeElements>
    <a:clrScheme name="Theme2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2024-11-18T00:44:07Z</dcterms:created>
  <dcterms:modified xsi:type="dcterms:W3CDTF">2024-11-18T00:44:07Z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