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352453" ContentType="image/png"/>
  <Default Extension="488785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c630049531.90352453"/>
  <Relationship Id="rId3" Type="http://schemas.openxmlformats.org/officeDocument/2006/relationships/image" Target="../media/logo_673a8c6322c7c82.488785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Table 1: T1 Mapping Studies in All-comers for Cardiovascular Magnetic Resonance (Extracellular Volume is used as the Parameter for All)" descr="Table 1: T1 Mapping Studies in All-comers for Cardiovascular Magnetic Resonance (Extracellular Volume is used as the Parameter for All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238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1 Mapping Studies in All-comers for Cardiovascular Magnetic Resonance (Extracellular Volume is used as the Parameter for All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2024-11-18T00:37:55Z</dcterms:created>
  <dcterms:modified xsi:type="dcterms:W3CDTF">2024-11-18T00:37:55Z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