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81268" ContentType="image/png"/>
  <Default Extension="24565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f5ba338101.77981268"/>
  <Relationship Id="rId3" Type="http://schemas.openxmlformats.org/officeDocument/2006/relationships/image" Target="../media/logo_673a8f5bbeada32.24565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Table 2: T1 Mapping Studies in Heart Failure Populations" descr="Table 2: T1 Mapping Studies in Heart Failure Popu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T1 Mapping Studies in Heart Failure Popu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2024-11-18T00:50:35Z</dcterms:created>
  <dcterms:modified xsi:type="dcterms:W3CDTF">2024-11-18T00:50:35Z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