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981268" ContentType="image/png"/>
  <Default Extension="245655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3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f5ba338101.77981268"/>
  <Relationship Id="rId3" Type="http://schemas.openxmlformats.org/officeDocument/2006/relationships/image" Target="../media/logo_673a8f5bbeada32.245655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76725"/>
          <a:chOff x="9525" y="9525"/>
          <a:chExt cx="9229725" cy="4276725"/>
        </a:xfrm>
      </p:grpSpPr>
      <p:pic>
        <p:nvPicPr>
          <p:cNvPr id="1" name="Table 2: T1 Mapping Studies in Heart Failure Populations" descr="Table 2: T1 Mapping Studies in Heart Failure Popul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14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T1 Mapping Studies in Heart Failure Popul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2024-11-18T00:50:35Z</dcterms:created>
  <dcterms:modified xsi:type="dcterms:W3CDTF">2024-11-18T00:50:35Z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