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081797" ContentType="image/png"/>
  <Default Extension="801219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6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8d33226d91.62081797"/>
  <Relationship Id="rId3" Type="http://schemas.openxmlformats.org/officeDocument/2006/relationships/image" Target="../media/logo_673a88d34043142.801219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1: Number of Deaths of Patients with Thalassaemia Major in the UK" descr="Figure 11: Number of Deaths of Patients with Thalassaemia Major in the U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14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1: Number of Deaths of Patients with Thalassaemia Major in the U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2024-11-18T00:22:43Z</dcterms:created>
  <dcterms:modified xsi:type="dcterms:W3CDTF">2024-11-18T00:22:43Z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