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260598" ContentType="image/png"/>
  <Default Extension="496255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b634968971.42260598"/>
  <Relationship Id="rId3" Type="http://schemas.openxmlformats.org/officeDocument/2006/relationships/image" Target="../media/logo_673a8b6369ac212.496255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Table 3: Clinical Utility of Cardiovascular Magnetic Resonance Techniques Ordered by Pathophysiological Mechanism and Tissue Characteristics" descr="Table 3: Clinical Utility of Cardiovascular Magnetic Resonance Techniques Ordered by Pathophysiological Mechanism and Tissu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62575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Clinical Utility of Cardiovascular Magnetic Resonance Techniques Ordered by Pathophysiological Mechanism and Tissu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2024-11-18T00:33:39Z</dcterms:created>
  <dcterms:modified xsi:type="dcterms:W3CDTF">2024-11-18T00:33:39Z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