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2260598" ContentType="image/png"/>
  <Default Extension="4962552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62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8b634968971.42260598"/>
  <Relationship Id="rId3" Type="http://schemas.openxmlformats.org/officeDocument/2006/relationships/image" Target="../media/logo_673a8b6369ac212.4962552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48300"/>
          <a:chOff x="9525" y="9525"/>
          <a:chExt cx="9229725" cy="5448300"/>
        </a:xfrm>
      </p:grpSpPr>
      <p:pic>
        <p:nvPicPr>
          <p:cNvPr id="1" name="Table 3: Clinical Utility of Cardiovascular Magnetic Resonance Techniques Ordered by Pathophysiological Mechanism and Tissue Characteristics" descr="Table 3: Clinical Utility of Cardiovascular Magnetic Resonance Techniques Ordered by Pathophysiological Mechanism and Tissue Characteristic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5362575" cy="45815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dam RD, Shambrook J, Flett 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3: Clinical Utility of Cardiovascular Magnetic Resonance Techniques Ordered by Pathophysiological Mechanism and Tissue Characteristic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7;3(2):86–9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7:19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2024-11-18T00:33:39Z</dcterms:created>
  <dcterms:modified xsi:type="dcterms:W3CDTF">2024-11-18T00:33:39Z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