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866274" ContentType="image/png"/>
  <Default Extension="209852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9cd5ed791.82866274"/>
  <Relationship Id="rId3" Type="http://schemas.openxmlformats.org/officeDocument/2006/relationships/image" Target="../media/logo_673a8a9cf0f5502.209852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Increasing the Single-Procedure Success Rate of Pulmonary Vein Isolation" descr="Increasing the Single-Procedure Success Rate of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ytschaever M, O’Neill M, Martine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reasing the Single-Procedure Success Rate of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7–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8/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2024-11-18T00:30:20Z</dcterms:created>
  <dcterms:modified xsi:type="dcterms:W3CDTF">2024-11-18T00:30:20Z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