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770232" ContentType="image/png"/>
  <Default Extension="263574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60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a5f196e961.67770232"/>
  <Relationship Id="rId3" Type="http://schemas.openxmlformats.org/officeDocument/2006/relationships/image" Target="../media/logo_673a8a5f344d452.263574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38700"/>
          <a:chOff x="9525" y="9525"/>
          <a:chExt cx="9229725" cy="4838700"/>
        </a:xfrm>
      </p:grpSpPr>
      <p:pic>
        <p:nvPicPr>
          <p:cNvPr id="1" name="Increasing the Single-Procedure Success Rate of Pulmonary Vein Isolation" descr="Increasing the Single-Procedure Success Rate of Pulmonary Vein Iso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62575" cy="4076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uytschaever M, O’Neill M, Martinek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creasing the Single-Procedure Success Rate of Pulmonary Vein Iso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4):217–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38/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2024-11-18T00:29:19Z</dcterms:created>
  <dcterms:modified xsi:type="dcterms:W3CDTF">2024-11-18T00:29:19Z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