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132404" ContentType="image/png"/>
  <Default Extension="465700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1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b03a9fb281.01132404"/>
  <Relationship Id="rId3" Type="http://schemas.openxmlformats.org/officeDocument/2006/relationships/image" Target="../media/logo_673a8b03ad57d92.465700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Increasing the Single-Procedure Success Rate of Pulmonary Vein Isolation" descr="Increasing the Single-Procedure Success Rate of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ytschaever M, O’Neill M, Martine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reasing the Single-Procedure Success Rate of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7–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8/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2024-11-18T00:32:03Z</dcterms:created>
  <dcterms:modified xsi:type="dcterms:W3CDTF">2024-11-18T00:32:03Z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