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550200" ContentType="image/png"/>
  <Default Extension="154375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7e9e5d3751.69550200"/>
  <Relationship Id="rId3" Type="http://schemas.openxmlformats.org/officeDocument/2006/relationships/image" Target="../media/logo_673a87ea1361752.154375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A Dot Plot Representation of the Relationship between PVC Burden and Ejection Fraction in 174 Patients Referred for PVC Catheter Ablation" descr="Figure 1: A Dot Plot Representation of the Relationship between PVC Burden and Ejection Fraction in 174 Patients Referred for PVC Cathe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048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 Dot Plot Representation of the Relationship between PVC Burden and Ejection Fraction in 174 Patients Referred for PVC Cathe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5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/6.4/E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2024-11-18T00:18:50Z</dcterms:created>
  <dcterms:modified xsi:type="dcterms:W3CDTF">2024-11-18T00:18:50Z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