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154987" ContentType="image/png"/>
  <Default Extension="8634327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53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7c1dbd8931.16154987"/>
  <Relationship Id="rId3" Type="http://schemas.openxmlformats.org/officeDocument/2006/relationships/image" Target="../media/logo_673a87c20c34822.8634327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Mapping of Ventricular Electrical Activation" descr="Figure 1: Mapping of Ventricular Electrical Activ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196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Mapping of Ventricular Electrical Activ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159–6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6.4:EO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2024-11-18T00:18:10Z</dcterms:created>
  <dcterms:modified xsi:type="dcterms:W3CDTF">2024-11-18T00:18:10Z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