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081055" ContentType="image/png"/>
  <Default Extension="19673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1908c9d71.30081055"/>
  <Relationship Id="rId3" Type="http://schemas.openxmlformats.org/officeDocument/2006/relationships/image" Target="../media/logo_673a8a192208502.19673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Table 1: Oral Anticoagulants for Atrial Fibrillation" descr="Table 1: Oral Anticoagulants for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Oral Anticoagulants for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2024-11-18T00:28:09Z</dcterms:created>
  <dcterms:modified xsi:type="dcterms:W3CDTF">2024-11-18T00:28:09Z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