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945969" ContentType="image/png"/>
  <Default Extension="193362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73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fa7399ed81.43945969"/>
  <Relationship Id="rId3" Type="http://schemas.openxmlformats.org/officeDocument/2006/relationships/image" Target="../media/logo_673a8fa7504df72.193362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67400"/>
          <a:chOff x="9525" y="9525"/>
          <a:chExt cx="9229725" cy="5867400"/>
        </a:xfrm>
      </p:grpSpPr>
      <p:pic>
        <p:nvPicPr>
          <p:cNvPr id="1" name="Table 2: New Anticoagulants Versus Warfarin in Nonvalvular Atrial Fibrillation" descr="Table 2: New Anticoagulants Versus Warfarin in Nonvalvular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05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New Anticoagulants Versus Warfarin in Nonvalvular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2024-11-18T00:51:51Z</dcterms:created>
  <dcterms:modified xsi:type="dcterms:W3CDTF">2024-11-18T00:51:51Z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