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161176" ContentType="image/png"/>
  <Default Extension="341659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6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905dfebd81.15161176"/>
  <Relationship Id="rId3" Type="http://schemas.openxmlformats.org/officeDocument/2006/relationships/image" Target="../media/logo_673a8906060c692.341659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57975"/>
          <a:chOff x="9525" y="9525"/>
          <a:chExt cx="9229725" cy="6657975"/>
        </a:xfrm>
      </p:grpSpPr>
      <p:pic>
        <p:nvPicPr>
          <p:cNvPr id="1" name="Table 3: Management of Acute Ischaemic Stroke" descr="Table 3: Management of Acute Ischaemic Strok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9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Management of Acute Ischaemic Strok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2024-11-18T00:23:34Z</dcterms:created>
  <dcterms:modified xsi:type="dcterms:W3CDTF">2024-11-18T00:23:34Z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