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824770" ContentType="image/png"/>
  <Default Extension="559670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f59c58e631.72824770"/>
  <Relationship Id="rId3" Type="http://schemas.openxmlformats.org/officeDocument/2006/relationships/image" Target="../media/logo_673a8f59df8a402.559670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71925"/>
          <a:chOff x="9525" y="9525"/>
          <a:chExt cx="9229725" cy="3971925"/>
        </a:xfrm>
      </p:grpSpPr>
      <p:pic>
        <p:nvPicPr>
          <p:cNvPr id="1" name="2015 AHA/ASA Focused Update of the 2013 Guidelines for the Early Management of Patients with Acute Ischemic Stroke" descr="2015 AHA/ASA Focused Update of the 2013 Guidelines for the Early Management of Patients with Acute Ischemic Strok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09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15 AHA/ASA Focused Update of the 2013 Guidelines for the Early Management of Patients with Acute Ischemic Strok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2024-11-18T00:50:33Z</dcterms:created>
  <dcterms:modified xsi:type="dcterms:W3CDTF">2024-11-18T00:50:33Z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